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4" r:id="rId3"/>
    <p:sldId id="257" r:id="rId4"/>
    <p:sldId id="258" r:id="rId5"/>
    <p:sldId id="259" r:id="rId6"/>
    <p:sldId id="260" r:id="rId7"/>
    <p:sldId id="262" r:id="rId8"/>
    <p:sldId id="268" r:id="rId9"/>
    <p:sldId id="270" r:id="rId10"/>
    <p:sldId id="269" r:id="rId11"/>
    <p:sldId id="271" r:id="rId12"/>
    <p:sldId id="272" r:id="rId13"/>
    <p:sldId id="273" r:id="rId14"/>
    <p:sldId id="263" r:id="rId15"/>
    <p:sldId id="264" r:id="rId16"/>
    <p:sldId id="265" r:id="rId17"/>
    <p:sldId id="266" r:id="rId18"/>
    <p:sldId id="275" r:id="rId1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190" autoAdjust="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EEF2C8-2917-4575-B905-9FA9D5D54069}" type="datetimeFigureOut">
              <a:rPr lang="pl-PL" smtClean="0"/>
              <a:pPr/>
              <a:t>2018-05-20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EB81C0-D46F-4124-B6B2-A1078BD72177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B81C0-D46F-4124-B6B2-A1078BD72177}" type="slidenum">
              <a:rPr lang="pl-PL" smtClean="0"/>
              <a:pPr/>
              <a:t>16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2CA13-BB81-447B-A3D1-26A7FFABF0AC}" type="datetimeFigureOut">
              <a:rPr lang="pl-PL" smtClean="0"/>
              <a:pPr/>
              <a:t>2018-05-20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8ED6D-4F18-486C-8094-6CF989A0464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2CA13-BB81-447B-A3D1-26A7FFABF0AC}" type="datetimeFigureOut">
              <a:rPr lang="pl-PL" smtClean="0"/>
              <a:pPr/>
              <a:t>2018-05-20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8ED6D-4F18-486C-8094-6CF989A0464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2CA13-BB81-447B-A3D1-26A7FFABF0AC}" type="datetimeFigureOut">
              <a:rPr lang="pl-PL" smtClean="0"/>
              <a:pPr/>
              <a:t>2018-05-20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8ED6D-4F18-486C-8094-6CF989A0464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2CA13-BB81-447B-A3D1-26A7FFABF0AC}" type="datetimeFigureOut">
              <a:rPr lang="pl-PL" smtClean="0"/>
              <a:pPr/>
              <a:t>2018-05-20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8ED6D-4F18-486C-8094-6CF989A0464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2CA13-BB81-447B-A3D1-26A7FFABF0AC}" type="datetimeFigureOut">
              <a:rPr lang="pl-PL" smtClean="0"/>
              <a:pPr/>
              <a:t>2018-05-20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8ED6D-4F18-486C-8094-6CF989A0464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2CA13-BB81-447B-A3D1-26A7FFABF0AC}" type="datetimeFigureOut">
              <a:rPr lang="pl-PL" smtClean="0"/>
              <a:pPr/>
              <a:t>2018-05-20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8ED6D-4F18-486C-8094-6CF989A0464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2CA13-BB81-447B-A3D1-26A7FFABF0AC}" type="datetimeFigureOut">
              <a:rPr lang="pl-PL" smtClean="0"/>
              <a:pPr/>
              <a:t>2018-05-20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8ED6D-4F18-486C-8094-6CF989A0464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2CA13-BB81-447B-A3D1-26A7FFABF0AC}" type="datetimeFigureOut">
              <a:rPr lang="pl-PL" smtClean="0"/>
              <a:pPr/>
              <a:t>2018-05-20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8ED6D-4F18-486C-8094-6CF989A0464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2CA13-BB81-447B-A3D1-26A7FFABF0AC}" type="datetimeFigureOut">
              <a:rPr lang="pl-PL" smtClean="0"/>
              <a:pPr/>
              <a:t>2018-05-20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8ED6D-4F18-486C-8094-6CF989A0464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2CA13-BB81-447B-A3D1-26A7FFABF0AC}" type="datetimeFigureOut">
              <a:rPr lang="pl-PL" smtClean="0"/>
              <a:pPr/>
              <a:t>2018-05-20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8ED6D-4F18-486C-8094-6CF989A0464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2CA13-BB81-447B-A3D1-26A7FFABF0AC}" type="datetimeFigureOut">
              <a:rPr lang="pl-PL" smtClean="0"/>
              <a:pPr/>
              <a:t>2018-05-20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8ED6D-4F18-486C-8094-6CF989A0464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2CA13-BB81-447B-A3D1-26A7FFABF0AC}" type="datetimeFigureOut">
              <a:rPr lang="pl-PL" smtClean="0"/>
              <a:pPr/>
              <a:t>2018-05-20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8ED6D-4F18-486C-8094-6CF989A0464C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ZSP\Desktop\prezentacja\koszeg%20%5bWysoka%20jako&#347;&#263;%20i%20rozmiar%5d.wm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ZSP\Desktop\prezentacja\makieta%20%5bWysoka%20jako&#347;&#263;%20i%20rozmiar%5d.wm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 smtClean="0">
                <a:ln>
                  <a:solidFill>
                    <a:schemeClr val="bg1"/>
                  </a:solidFill>
                </a:ln>
              </a:rPr>
              <a:t>„EUROPEJSKA JAKOŚĆ W KSZTAŁCENIU ZAWODOWYM”</a:t>
            </a:r>
            <a:endParaRPr lang="pl-PL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b="1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24.04.2018 – 21.05.2018</a:t>
            </a:r>
            <a:endParaRPr lang="pl-PL" b="1" dirty="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0" y="2214554"/>
            <a:ext cx="4000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n>
                  <a:solidFill>
                    <a:schemeClr val="bg1"/>
                  </a:solidFill>
                </a:ln>
                <a:latin typeface="Arial Black" pitchFamily="34" charset="0"/>
              </a:rPr>
              <a:t>„Dzięki praktyce w </a:t>
            </a:r>
            <a:r>
              <a:rPr lang="pl-PL" dirty="0" err="1" smtClean="0">
                <a:ln>
                  <a:solidFill>
                    <a:schemeClr val="bg1"/>
                  </a:solidFill>
                </a:ln>
                <a:latin typeface="Arial Black" pitchFamily="34" charset="0"/>
              </a:rPr>
              <a:t>Köszeg</a:t>
            </a:r>
            <a:r>
              <a:rPr lang="pl-PL" dirty="0" smtClean="0">
                <a:ln>
                  <a:solidFill>
                    <a:schemeClr val="bg1"/>
                  </a:solidFill>
                </a:ln>
                <a:latin typeface="Arial Black" pitchFamily="34" charset="0"/>
              </a:rPr>
              <a:t> zdobyłem nowe doświadczenie w branży budowlanej oraz poznałem nowe technologie. Dało mi to także możliwość poznania nowej kultury i obyczajów.” ~Dawid Kaczmarczyk</a:t>
            </a:r>
          </a:p>
        </p:txBody>
      </p:sp>
      <p:pic>
        <p:nvPicPr>
          <p:cNvPr id="5" name="Obraz 4" descr="32919658_842729709253531_3303780661894053888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5143504" y="2214554"/>
            <a:ext cx="40004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n>
                  <a:solidFill>
                    <a:schemeClr val="bg1"/>
                  </a:solidFill>
                </a:ln>
                <a:latin typeface="Arial Black" pitchFamily="34" charset="0"/>
              </a:rPr>
              <a:t>„Dzięki odbytej praktyce na Węgrzech zdobyłem nowe umiejętności zawodowe potrzebne do branży budowlanej oraz poznałem nowe technologie. Poznałem również nową kulturę oraz różne obyczaje” ~Piotr Kaszycki</a:t>
            </a:r>
          </a:p>
        </p:txBody>
      </p:sp>
      <p:pic>
        <p:nvPicPr>
          <p:cNvPr id="4" name="Obraz 3" descr="32939081_443336042775007_862304840330510336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0" y="2214554"/>
            <a:ext cx="4786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n>
                  <a:solidFill>
                    <a:schemeClr val="bg1"/>
                  </a:solidFill>
                </a:ln>
                <a:latin typeface="Arial Black" pitchFamily="34" charset="0"/>
              </a:rPr>
              <a:t>„Dzięki praktyce na Węgrach miałem możliwość poznania nowych technologii oraz zdobycia potrzebnego doświadczenia w branży budowlanej. Mogłem również poznać nową kulturę oraz obyczaje.” ~Kacper Dębowski</a:t>
            </a:r>
          </a:p>
        </p:txBody>
      </p:sp>
      <p:pic>
        <p:nvPicPr>
          <p:cNvPr id="5" name="Obraz 4" descr="33116247_155574008625943_8812711320123080704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455" y="0"/>
            <a:ext cx="433654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5143504" y="1000108"/>
            <a:ext cx="40004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n>
                  <a:solidFill>
                    <a:schemeClr val="bg1"/>
                  </a:solidFill>
                </a:ln>
                <a:latin typeface="Arial Black" pitchFamily="34" charset="0"/>
              </a:rPr>
              <a:t>„Podczas praktyk moi uczniowie wykazali się dużą wiedza z dziedziny wykonywanego zawodu. Ich kultura osobista i zaangażowanie w pracę spotkały się z dużą aprobatą pracodawców. Jestem szczęśliwy że mogłem spędzić miesiąc na Węgrzech z tak dojrzałą i inteligentną młodzieżą która w 100 procentach wywiązała się ze swoich obowiązków o czym świadczą opinie pracodawców i opiekuna Istvana </a:t>
            </a:r>
            <a:r>
              <a:rPr lang="pl-PL" dirty="0" err="1" smtClean="0">
                <a:ln>
                  <a:solidFill>
                    <a:schemeClr val="bg1"/>
                  </a:solidFill>
                </a:ln>
                <a:latin typeface="Arial Black" pitchFamily="34" charset="0"/>
              </a:rPr>
              <a:t>Matrai</a:t>
            </a:r>
            <a:r>
              <a:rPr lang="pl-PL" dirty="0" smtClean="0">
                <a:ln>
                  <a:solidFill>
                    <a:schemeClr val="bg1"/>
                  </a:solidFill>
                </a:ln>
                <a:latin typeface="Arial Black" pitchFamily="34" charset="0"/>
              </a:rPr>
              <a:t> ” ~Marek </a:t>
            </a:r>
            <a:r>
              <a:rPr lang="pl-PL" dirty="0" err="1" smtClean="0">
                <a:ln>
                  <a:solidFill>
                    <a:schemeClr val="bg1"/>
                  </a:solidFill>
                </a:ln>
                <a:latin typeface="Arial Black" pitchFamily="34" charset="0"/>
              </a:rPr>
              <a:t>Łągiewczyk</a:t>
            </a:r>
            <a:endParaRPr lang="pl-PL" dirty="0" smtClean="0">
              <a:ln>
                <a:solidFill>
                  <a:schemeClr val="bg1"/>
                </a:solidFill>
              </a:ln>
              <a:latin typeface="Arial Black" pitchFamily="34" charset="0"/>
            </a:endParaRPr>
          </a:p>
        </p:txBody>
      </p:sp>
      <p:pic>
        <p:nvPicPr>
          <p:cNvPr id="4" name="Obraz 3" descr="32897237_443354939439784_328409430133571584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32190976_1555088197953232_8288805351021608960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357166"/>
            <a:ext cx="4143372" cy="3107529"/>
          </a:xfrm>
        </p:spPr>
      </p:pic>
      <p:pic>
        <p:nvPicPr>
          <p:cNvPr id="6" name="Obraz 5" descr="30846661_832628483596987_1598937212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5918" y="3643314"/>
            <a:ext cx="5571069" cy="3071810"/>
          </a:xfrm>
          <a:prstGeom prst="rect">
            <a:avLst/>
          </a:prstGeom>
        </p:spPr>
      </p:pic>
      <p:pic>
        <p:nvPicPr>
          <p:cNvPr id="7" name="Obraz 6" descr="32247428_839324009594101_4069362782884069376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57166"/>
            <a:ext cx="4143404" cy="3107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IMG_55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85918" y="214290"/>
            <a:ext cx="5461038" cy="3071834"/>
          </a:xfrm>
        </p:spPr>
      </p:pic>
      <p:pic>
        <p:nvPicPr>
          <p:cNvPr id="6" name="Symbol zastępczy zawartości 3" descr="IMG_53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429000"/>
            <a:ext cx="4191028" cy="3143271"/>
          </a:xfrm>
          <a:prstGeom prst="rect">
            <a:avLst/>
          </a:prstGeom>
        </p:spPr>
      </p:pic>
      <p:pic>
        <p:nvPicPr>
          <p:cNvPr id="8" name="Obraz 7" descr="IMG_53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3429000"/>
            <a:ext cx="4214842" cy="31611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31563961_435430790232199_5640520703762497536_n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1472" y="3786190"/>
            <a:ext cx="3857652" cy="2893240"/>
          </a:xfrm>
        </p:spPr>
      </p:pic>
      <p:pic>
        <p:nvPicPr>
          <p:cNvPr id="7" name="Obraz 6" descr="IMG_64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214290"/>
            <a:ext cx="4619625" cy="3464719"/>
          </a:xfrm>
          <a:prstGeom prst="rect">
            <a:avLst/>
          </a:prstGeom>
        </p:spPr>
      </p:pic>
      <p:pic>
        <p:nvPicPr>
          <p:cNvPr id="6" name="Obraz 5" descr="32405538_440543386387606_3079955162886832128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3438" y="1000108"/>
            <a:ext cx="4232701" cy="5643602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357158" y="3214686"/>
            <a:ext cx="3230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Helikon </a:t>
            </a:r>
            <a:r>
              <a:rPr lang="pl-PL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Kastélymúzeum</a:t>
            </a:r>
            <a:endParaRPr lang="pl-PL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785786" y="6286520"/>
            <a:ext cx="115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itchFamily="34" charset="0"/>
              </a:rPr>
              <a:t>Balaton</a:t>
            </a:r>
            <a:endParaRPr lang="pl-PL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4786314" y="6215082"/>
            <a:ext cx="3240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itchFamily="34" charset="0"/>
              </a:rPr>
              <a:t>Rynek główny w </a:t>
            </a:r>
            <a:r>
              <a:rPr lang="pl-PL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itchFamily="34" charset="0"/>
              </a:rPr>
              <a:t>Kőszeg</a:t>
            </a:r>
            <a:endParaRPr lang="pl-PL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32457926_441303122978299_5942297462600368128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14291"/>
            <a:ext cx="5143535" cy="3857652"/>
          </a:xfrm>
          <a:prstGeom prst="rect">
            <a:avLst/>
          </a:prstGeom>
        </p:spPr>
      </p:pic>
      <p:pic>
        <p:nvPicPr>
          <p:cNvPr id="4" name="Obraz 3" descr="31355890_434256477016297_1947346839250403328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1142984"/>
            <a:ext cx="4066568" cy="5422090"/>
          </a:xfrm>
          <a:prstGeom prst="rect">
            <a:avLst/>
          </a:prstGeom>
        </p:spPr>
      </p:pic>
      <p:pic>
        <p:nvPicPr>
          <p:cNvPr id="5" name="Obraz 4" descr="32349970_441303176311627_189866146939482931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429000"/>
            <a:ext cx="2428892" cy="3238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oszeg [Wysoka jakość i rozmiar]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86000" y="1905000"/>
            <a:ext cx="4572000" cy="3048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2643174" y="1214422"/>
            <a:ext cx="3929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ln>
                  <a:solidFill>
                    <a:schemeClr val="bg1"/>
                  </a:solidFill>
                </a:ln>
                <a:latin typeface="Arial Black" pitchFamily="34" charset="0"/>
                <a:cs typeface="Times New Roman" pitchFamily="18" charset="0"/>
              </a:rPr>
              <a:t>Panorama </a:t>
            </a:r>
            <a:r>
              <a:rPr lang="hu-HU" sz="2800" b="1" dirty="0" smtClean="0">
                <a:ln>
                  <a:solidFill>
                    <a:schemeClr val="bg1"/>
                  </a:solidFill>
                </a:ln>
                <a:latin typeface="Arial Black" pitchFamily="34" charset="0"/>
                <a:cs typeface="Times New Roman" pitchFamily="18" charset="0"/>
              </a:rPr>
              <a:t>Kőszeg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kieta [Wysoka jakość i rozmiar]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86000" y="1905000"/>
            <a:ext cx="4572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44" y="-1290"/>
            <a:ext cx="6859291" cy="6859290"/>
          </a:xfrm>
          <a:prstGeom prst="rect">
            <a:avLst/>
          </a:prstGeom>
        </p:spPr>
      </p:pic>
      <p:pic>
        <p:nvPicPr>
          <p:cNvPr id="1030" name="Picture 6" descr="Znalezione obrazy dla zapytania projekt erasm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221" y="5095272"/>
            <a:ext cx="2767732" cy="802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44" y="4658102"/>
            <a:ext cx="1371600" cy="1676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595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n>
                  <a:solidFill>
                    <a:schemeClr val="bg1"/>
                  </a:solidFill>
                </a:ln>
                <a:latin typeface="Arial Black" pitchFamily="34" charset="0"/>
                <a:cs typeface="Times New Roman" pitchFamily="18" charset="0"/>
              </a:rPr>
              <a:t>Panorama </a:t>
            </a:r>
            <a:r>
              <a:rPr lang="hu-HU" b="1" dirty="0" smtClean="0">
                <a:ln>
                  <a:solidFill>
                    <a:schemeClr val="bg1"/>
                  </a:solidFill>
                </a:ln>
                <a:latin typeface="Arial Black" pitchFamily="34" charset="0"/>
                <a:cs typeface="Times New Roman" pitchFamily="18" charset="0"/>
              </a:rPr>
              <a:t>Kőszeg</a:t>
            </a:r>
            <a:endParaRPr lang="pl-PL" b="1" dirty="0">
              <a:ln>
                <a:solidFill>
                  <a:schemeClr val="bg1"/>
                </a:solidFill>
              </a:ln>
              <a:latin typeface="Arial Black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928926" y="5715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Remicro</a:t>
            </a:r>
            <a:r>
              <a:rPr lang="pl-PL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pl-PL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Kft</a:t>
            </a:r>
            <a:r>
              <a:rPr lang="pl-PL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pl-PL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71736" y="5286388"/>
            <a:ext cx="8229600" cy="1143000"/>
          </a:xfrm>
        </p:spPr>
        <p:txBody>
          <a:bodyPr>
            <a:normAutofit/>
          </a:bodyPr>
          <a:lstStyle/>
          <a:p>
            <a:r>
              <a:rPr lang="pl-PL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itchFamily="34" charset="0"/>
              </a:rPr>
              <a:t>Szárnyas</a:t>
            </a:r>
            <a:r>
              <a:rPr lang="pl-PL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pl-PL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itchFamily="34" charset="0"/>
              </a:rPr>
              <a:t>Kft</a:t>
            </a:r>
            <a:r>
              <a:rPr lang="pl-PL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itchFamily="34" charset="0"/>
              </a:rPr>
              <a:t> </a:t>
            </a:r>
            <a:endParaRPr lang="pl-PL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4000496" y="2143116"/>
            <a:ext cx="50006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n>
                  <a:solidFill>
                    <a:schemeClr val="bg1"/>
                  </a:solidFill>
                </a:ln>
                <a:latin typeface="Arial Black" pitchFamily="34" charset="0"/>
              </a:rPr>
              <a:t>„Praktyka na Węgrzech pozwoliła mi zarówno nabyć nowe umiejętności z zakresu technologii IT jak i utworzyć siatkę kontaktów zagranicznych, które mogą być dla mnie furtką na sukces w przyszłości.” ~Przemysław Chański</a:t>
            </a:r>
            <a:endParaRPr lang="pl-PL" dirty="0">
              <a:ln>
                <a:solidFill>
                  <a:schemeClr val="bg1"/>
                </a:solidFill>
              </a:ln>
              <a:latin typeface="Arial Black" pitchFamily="34" charset="0"/>
            </a:endParaRPr>
          </a:p>
        </p:txBody>
      </p:sp>
      <p:pic>
        <p:nvPicPr>
          <p:cNvPr id="8" name="Symbol zastępczy zawartości 7" descr="32984749_1680835018702993_3823152811978260480_n (1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85762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0" y="2214554"/>
            <a:ext cx="40004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n>
                  <a:solidFill>
                    <a:schemeClr val="bg1"/>
                  </a:solidFill>
                </a:ln>
                <a:latin typeface="Arial Black" pitchFamily="34" charset="0"/>
              </a:rPr>
              <a:t>„Staże zagraniczne pozwoliły nie tylko rozwinąć moje umiejętności zawodowe i komunikacyjne lecz również zwiększyć pewność siebie i zdobyć doświadczenie co </a:t>
            </a:r>
            <a:r>
              <a:rPr lang="pl-PL" dirty="0" smtClean="0">
                <a:ln>
                  <a:solidFill>
                    <a:schemeClr val="bg1"/>
                  </a:solidFill>
                </a:ln>
                <a:latin typeface="Arial Black" pitchFamily="34" charset="0"/>
              </a:rPr>
              <a:t>umożliwi w przyszłości </a:t>
            </a:r>
            <a:r>
              <a:rPr lang="pl-PL" dirty="0" smtClean="0">
                <a:ln>
                  <a:solidFill>
                    <a:schemeClr val="bg1"/>
                  </a:solidFill>
                </a:ln>
                <a:latin typeface="Arial Black" pitchFamily="34" charset="0"/>
              </a:rPr>
              <a:t>bycie bardziej atrakcyjnym na rynku pracy.” ~Maciej Kiepura</a:t>
            </a:r>
            <a:endParaRPr lang="pl-PL" dirty="0">
              <a:ln>
                <a:solidFill>
                  <a:schemeClr val="bg1"/>
                </a:solidFill>
              </a:ln>
              <a:latin typeface="Arial Black" pitchFamily="34" charset="0"/>
            </a:endParaRPr>
          </a:p>
        </p:txBody>
      </p:sp>
      <p:pic>
        <p:nvPicPr>
          <p:cNvPr id="4" name="Obraz 3" descr="32925671_1666844800089552_8132324479654166528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5143504" y="2285992"/>
            <a:ext cx="40004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n>
                  <a:solidFill>
                    <a:schemeClr val="bg1"/>
                  </a:solidFill>
                </a:ln>
                <a:latin typeface="Arial Black" pitchFamily="34" charset="0"/>
              </a:rPr>
              <a:t>„Dzięki rewelacyjnemu stażowi zagranicznemu odbytemu w </a:t>
            </a:r>
            <a:r>
              <a:rPr lang="pl-PL" dirty="0" err="1" smtClean="0">
                <a:ln>
                  <a:solidFill>
                    <a:schemeClr val="bg1"/>
                  </a:solidFill>
                </a:ln>
                <a:latin typeface="Arial Black" pitchFamily="34" charset="0"/>
              </a:rPr>
              <a:t>Köszeg</a:t>
            </a:r>
            <a:r>
              <a:rPr lang="pl-PL" dirty="0" smtClean="0">
                <a:ln>
                  <a:solidFill>
                    <a:schemeClr val="bg1"/>
                  </a:solidFill>
                </a:ln>
                <a:latin typeface="Arial Black" pitchFamily="34" charset="0"/>
              </a:rPr>
              <a:t> poznałem nowe technologie budowlane, które przydadzą się w zawodzie technik budownictwa. Jestem pod dużym wrażeniem otwartości oraz kultury mieszkańców </a:t>
            </a:r>
            <a:r>
              <a:rPr lang="pl-PL" dirty="0" err="1" smtClean="0">
                <a:ln>
                  <a:solidFill>
                    <a:schemeClr val="bg1"/>
                  </a:solidFill>
                </a:ln>
                <a:latin typeface="Arial Black" pitchFamily="34" charset="0"/>
              </a:rPr>
              <a:t>Köszeg</a:t>
            </a:r>
            <a:r>
              <a:rPr lang="pl-PL" dirty="0" smtClean="0">
                <a:ln>
                  <a:solidFill>
                    <a:schemeClr val="bg1"/>
                  </a:solidFill>
                </a:ln>
                <a:latin typeface="Arial Black" pitchFamily="34" charset="0"/>
              </a:rPr>
              <a:t>” ~Daniel </a:t>
            </a:r>
            <a:r>
              <a:rPr lang="pl-PL" dirty="0" err="1" smtClean="0">
                <a:ln>
                  <a:solidFill>
                    <a:schemeClr val="bg1"/>
                  </a:solidFill>
                </a:ln>
                <a:latin typeface="Arial Black" pitchFamily="34" charset="0"/>
              </a:rPr>
              <a:t>Stypczyński</a:t>
            </a:r>
            <a:endParaRPr lang="pl-PL" dirty="0">
              <a:ln>
                <a:solidFill>
                  <a:schemeClr val="bg1"/>
                </a:solidFill>
              </a:ln>
              <a:latin typeface="Arial Black" pitchFamily="34" charset="0"/>
            </a:endParaRPr>
          </a:p>
        </p:txBody>
      </p:sp>
      <p:pic>
        <p:nvPicPr>
          <p:cNvPr id="5" name="Obraz 4" descr="32983277_842733949253107_6462997706766811136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258</Words>
  <Application>Microsoft Office PowerPoint</Application>
  <PresentationFormat>Pokaz na ekranie (4:3)</PresentationFormat>
  <Paragraphs>17</Paragraphs>
  <Slides>18</Slides>
  <Notes>1</Notes>
  <HiddenSlides>0</HiddenSlides>
  <MMClips>2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19" baseType="lpstr">
      <vt:lpstr>Motyw pakietu Office</vt:lpstr>
      <vt:lpstr>„EUROPEJSKA JAKOŚĆ W KSZTAŁCENIU ZAWODOWYM”</vt:lpstr>
      <vt:lpstr>Slajd 2</vt:lpstr>
      <vt:lpstr>Slajd 3</vt:lpstr>
      <vt:lpstr>Panorama Kőszeg</vt:lpstr>
      <vt:lpstr>Remicro Kft </vt:lpstr>
      <vt:lpstr>Szárnyas Kft 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ZSP</dc:creator>
  <cp:lastModifiedBy>ZSP</cp:lastModifiedBy>
  <cp:revision>28</cp:revision>
  <dcterms:created xsi:type="dcterms:W3CDTF">2018-05-19T16:29:42Z</dcterms:created>
  <dcterms:modified xsi:type="dcterms:W3CDTF">2018-05-20T09:41:56Z</dcterms:modified>
</cp:coreProperties>
</file>